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Default Extension="fntdata" ContentType="application/x-fontdata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_rels/presentation.xml.rels" ContentType="application/vnd.openxmlformats-package.relationship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1.xml" ContentType="application/vnd.openxmlformats-officedocument.theme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772400" cy="10058400"/>
</p:presentation>
</file>

<file path=ppt/presProps.xml><?xml version="1.0" encoding="utf-8"?>
<p:presentationPr xmlns:a="http://schemas.openxmlformats.org/drawingml/2006/main" xmlns:p="http://schemas.openxmlformats.org/presentationml/2006/main" xmlns:r="http://schemas.openxmlformats.org/officeDocument/2006/relationships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Content_sidebar_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62760" y="18720"/>
            <a:ext cx="8420040" cy="799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spAutoFit/>
          </a:bodyPr>
          <a:p>
            <a:pPr indent="0">
              <a:buNone/>
            </a:pPr>
            <a:endParaRPr lang="en-GB" sz="4200" b="1" u="none" strike="noStrike">
              <a:solidFill>
                <a:srgbClr val="5c2983"/>
              </a:solidFill>
              <a:effectLst/>
              <a:uFillTx/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/>
          </p:nvPr>
        </p:nvSpPr>
        <p:spPr>
          <a:xfrm>
            <a:off x="1569240" y="1141560"/>
            <a:ext cx="4075560" cy="3959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125000"/>
              </a:lnSpc>
              <a:spcBef>
                <a:spcPts val="3220"/>
              </a:spcBef>
              <a:spcAft>
                <a:spcPts val="1069"/>
              </a:spcAft>
              <a:buNone/>
            </a:pPr>
            <a:endParaRPr lang="en-GB" sz="1800" b="1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/>
          </p:nvPr>
        </p:nvSpPr>
        <p:spPr>
          <a:xfrm>
            <a:off x="5848920" y="1141560"/>
            <a:ext cx="4075560" cy="3959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125000"/>
              </a:lnSpc>
              <a:spcBef>
                <a:spcPts val="3220"/>
              </a:spcBef>
              <a:spcAft>
                <a:spcPts val="1069"/>
              </a:spcAft>
              <a:buNone/>
            </a:pPr>
            <a:endParaRPr lang="en-GB" sz="1800" b="1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1562760" y="18720"/>
            <a:ext cx="8420040" cy="799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>
              <a:buNone/>
              <a:defRPr lang="en-GB" sz="4200" b="1" u="none" strike="noStrike">
                <a:solidFill>
                  <a:srgbClr val="5c2983"/>
                </a:solidFill>
                <a:effectLst/>
                <a:uFillTx/>
                <a:latin typeface="Calibri"/>
              </a:defRPr>
            </a:lvl1pPr>
          </a:lstStyle>
          <a:p>
            <a:pPr indent="0">
              <a:buNone/>
            </a:pPr>
            <a:r>
              <a:rPr lang="en-GB" sz="4200" b="1" u="none" strike="noStrike">
                <a:solidFill>
                  <a:srgbClr val="5c2983"/>
                </a:solidFill>
                <a:effectLst/>
                <a:uFillTx/>
                <a:latin typeface="Calibri"/>
              </a:rPr>
              <a:t>Click to </a:t>
            </a:r>
            <a:r>
              <a:rPr lang="en-GB" sz="4800" b="1" u="none" strike="noStrike">
                <a:solidFill>
                  <a:srgbClr val="5c2983"/>
                </a:solidFill>
                <a:effectLst/>
                <a:uFillTx/>
                <a:latin typeface="Calibri"/>
              </a:rPr>
              <a:t>edit</a:t>
            </a:r>
            <a:r>
              <a:rPr lang="en-GB" sz="4200" b="1" u="none" strike="noStrike">
                <a:solidFill>
                  <a:srgbClr val="5c2983"/>
                </a:solidFill>
                <a:effectLst/>
                <a:uFillTx/>
                <a:latin typeface="Calibri"/>
              </a:rPr>
              <a:t> the title text format</a:t>
            </a:r>
            <a:endParaRPr lang="en-GB" sz="4200" b="1" u="none" strike="noStrike">
              <a:solidFill>
                <a:srgbClr val="5c2983"/>
              </a:solidFill>
              <a:effectLst/>
              <a:uFillTx/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1569240" y="1141560"/>
            <a:ext cx="8352000" cy="3959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lstStyle>
            <a:lvl1pPr indent="0">
              <a:lnSpc>
                <a:spcPct val="125000"/>
              </a:lnSpc>
              <a:spcBef>
                <a:spcPts val="3220"/>
              </a:spcBef>
              <a:spcAft>
                <a:spcPts val="1069"/>
              </a:spcAft>
              <a:defRPr lang="en-GB" sz="1800" b="1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1pPr>
            <a:lvl2pPr lvl="1" marL="429840" indent="-320040">
              <a:lnSpc>
                <a:spcPct val="125000"/>
              </a:lnSpc>
              <a:spcBef>
                <a:spcPts val="641"/>
              </a:spcBef>
              <a:spcAft>
                <a:spcPts val="856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2pPr>
            <a:lvl3pPr lvl="2" marL="859680" indent="-320040">
              <a:lnSpc>
                <a:spcPct val="125000"/>
              </a:lnSpc>
              <a:spcAft>
                <a:spcPts val="626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3pPr>
            <a:lvl4pPr lvl="3" marL="1289160" indent="-283320">
              <a:lnSpc>
                <a:spcPct val="125000"/>
              </a:lnSpc>
              <a:spcAft>
                <a:spcPts val="420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4pPr>
            <a:lvl5pPr lvl="4" marL="1728360" indent="-219600">
              <a:lnSpc>
                <a:spcPct val="125000"/>
              </a:lnSpc>
              <a:spcAft>
                <a:spcPts val="207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5pPr>
            <a:lvl6pPr lvl="5" marL="2595600" indent="-219600">
              <a:lnSpc>
                <a:spcPct val="125000"/>
              </a:lnSpc>
              <a:spcAft>
                <a:spcPts val="207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6pPr>
            <a:lvl7pPr lvl="6" marL="3027600" indent="-219600">
              <a:lnSpc>
                <a:spcPct val="125000"/>
              </a:lnSpc>
              <a:spcAft>
                <a:spcPts val="207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7pPr>
          </a:lstStyle>
          <a:p>
            <a:pPr indent="0">
              <a:lnSpc>
                <a:spcPct val="125000"/>
              </a:lnSpc>
              <a:spcBef>
                <a:spcPts val="3220"/>
              </a:spcBef>
              <a:spcAft>
                <a:spcPts val="1069"/>
              </a:spcAft>
            </a:pPr>
            <a:r>
              <a:rPr lang="en-GB" sz="1800" b="1" u="none" strike="noStrike">
                <a:solidFill>
                  <a:srgbClr val="000000"/>
                </a:solidFill>
                <a:effectLst/>
                <a:uFillTx/>
                <a:latin typeface="Calibri"/>
              </a:rPr>
              <a:t>Click to edit the outline text format</a:t>
            </a:r>
            <a:endParaRPr lang="en-GB" sz="1800" b="1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  <a:p>
            <a:pPr lvl="1" marL="429840" indent="-320040">
              <a:lnSpc>
                <a:spcPct val="125000"/>
              </a:lnSpc>
              <a:spcBef>
                <a:spcPts val="641"/>
              </a:spcBef>
              <a:spcAft>
                <a:spcPts val="856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rPr>
              <a:t>Second Outline Level</a:t>
            </a:r>
            <a:endParaRPr lang="en-GB" sz="1800" b="0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  <a:p>
            <a:pPr lvl="2" marL="859680" indent="-320040">
              <a:lnSpc>
                <a:spcPct val="125000"/>
              </a:lnSpc>
              <a:spcAft>
                <a:spcPts val="626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rPr>
              <a:t>Third Outline Level</a:t>
            </a:r>
            <a:endParaRPr lang="en-GB" sz="1800" b="0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  <a:p>
            <a:pPr lvl="3" marL="1289160" indent="-283320">
              <a:lnSpc>
                <a:spcPct val="125000"/>
              </a:lnSpc>
              <a:spcAft>
                <a:spcPts val="420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rPr>
              <a:t>Fourth Outline Level</a:t>
            </a:r>
            <a:endParaRPr lang="en-GB" sz="1800" b="0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  <a:p>
            <a:pPr lvl="4" marL="1728360" indent="-219600">
              <a:lnSpc>
                <a:spcPct val="125000"/>
              </a:lnSpc>
              <a:spcAft>
                <a:spcPts val="207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rPr>
              <a:t>Fifth Outline Level</a:t>
            </a:r>
            <a:endParaRPr lang="en-GB" sz="1800" b="0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  <a:p>
            <a:pPr lvl="5" marL="2595600" indent="-219600">
              <a:lnSpc>
                <a:spcPct val="125000"/>
              </a:lnSpc>
              <a:spcAft>
                <a:spcPts val="207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rPr>
              <a:t>Sixth Outline Level</a:t>
            </a:r>
            <a:endParaRPr lang="en-GB" sz="1800" b="0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  <a:p>
            <a:pPr lvl="6" marL="3027600" indent="-219600">
              <a:lnSpc>
                <a:spcPct val="125000"/>
              </a:lnSpc>
              <a:spcAft>
                <a:spcPts val="207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rPr>
              <a:t>Seventh Outline Level</a:t>
            </a:r>
            <a:endParaRPr lang="en-GB" sz="1800" b="0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/>
          </p:nvPr>
        </p:nvSpPr>
        <p:spPr>
          <a:xfrm>
            <a:off x="1461240" y="1141560"/>
            <a:ext cx="4075560" cy="4224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lstStyle>
            <a:lvl1pPr indent="0">
              <a:lnSpc>
                <a:spcPct val="125000"/>
              </a:lnSpc>
              <a:spcBef>
                <a:spcPts val="3220"/>
              </a:spcBef>
              <a:spcAft>
                <a:spcPts val="1069"/>
              </a:spcAft>
              <a:defRPr lang="en-GB" sz="1800" b="1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1pPr>
            <a:lvl2pPr lvl="1" marL="429840" indent="-320040">
              <a:lnSpc>
                <a:spcPct val="125000"/>
              </a:lnSpc>
              <a:spcBef>
                <a:spcPts val="641"/>
              </a:spcBef>
              <a:spcAft>
                <a:spcPts val="856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2pPr>
            <a:lvl3pPr lvl="2" marL="859680" indent="-320040">
              <a:lnSpc>
                <a:spcPct val="125000"/>
              </a:lnSpc>
              <a:spcAft>
                <a:spcPts val="626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3pPr>
            <a:lvl4pPr lvl="3" marL="1289160" indent="-283320">
              <a:lnSpc>
                <a:spcPct val="125000"/>
              </a:lnSpc>
              <a:spcAft>
                <a:spcPts val="420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4pPr>
            <a:lvl5pPr lvl="4" marL="1728360" indent="-219600">
              <a:lnSpc>
                <a:spcPct val="125000"/>
              </a:lnSpc>
              <a:spcAft>
                <a:spcPts val="207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5pPr>
            <a:lvl6pPr lvl="5" marL="2595600" indent="-219600">
              <a:lnSpc>
                <a:spcPct val="125000"/>
              </a:lnSpc>
              <a:spcAft>
                <a:spcPts val="207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6pPr>
            <a:lvl7pPr lvl="6" marL="3027600" indent="-219600">
              <a:lnSpc>
                <a:spcPct val="125000"/>
              </a:lnSpc>
              <a:spcAft>
                <a:spcPts val="207"/>
              </a:spcAft>
              <a:buClr>
                <a:srgbClr val="000000"/>
              </a:buClr>
              <a:buSzPct val="45000"/>
              <a:buFont typeface="Wingdings" charset="2"/>
              <a:buChar char=""/>
              <a:def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defRPr>
            </a:lvl7pPr>
          </a:lstStyle>
          <a:p>
            <a:pPr indent="0">
              <a:lnSpc>
                <a:spcPct val="100000"/>
              </a:lnSpc>
              <a:spcBef>
                <a:spcPts val="3504"/>
              </a:spcBef>
              <a:spcAft>
                <a:spcPts val="1352"/>
              </a:spcAft>
            </a:pPr>
            <a:r>
              <a:rPr lang="en-GB" sz="1800" b="1" u="none" strike="noStrike">
                <a:solidFill>
                  <a:srgbClr val="000000"/>
                </a:solidFill>
                <a:effectLst/>
                <a:uFillTx/>
                <a:latin typeface="Calibri"/>
              </a:rPr>
              <a:t>No list</a:t>
            </a:r>
            <a:endParaRPr lang="en-GB" sz="1800" b="1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  <a:p>
            <a:pPr lvl="1" marL="429840" indent="-320040">
              <a:lnSpc>
                <a:spcPct val="125000"/>
              </a:lnSpc>
              <a:spcBef>
                <a:spcPts val="641"/>
              </a:spcBef>
              <a:spcAft>
                <a:spcPts val="856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rPr>
              <a:t>First level</a:t>
            </a:r>
            <a:endParaRPr lang="en-GB" sz="1800" b="0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  <a:p>
            <a:pPr lvl="2" marL="859680" indent="-320040">
              <a:lnSpc>
                <a:spcPct val="125000"/>
              </a:lnSpc>
              <a:spcAft>
                <a:spcPts val="626"/>
              </a:spcAft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GB" sz="1800" b="0" u="none" strike="noStrike">
                <a:solidFill>
                  <a:srgbClr val="000000"/>
                </a:solidFill>
                <a:effectLst/>
                <a:uFillTx/>
                <a:latin typeface="Calibri"/>
              </a:rPr>
              <a:t>Second level</a:t>
            </a:r>
            <a:endParaRPr lang="en-GB" sz="1800" b="0" u="none" strike="noStrike">
              <a:solidFill>
                <a:srgbClr val="000000"/>
              </a:solidFill>
              <a:effectLst/>
              <a:uFillTx/>
              <a:latin typeface="Calibri"/>
            </a:endParaRPr>
          </a:p>
        </p:txBody>
      </p:sp>
    </p:spTree>
  </p:cSld>
  <mc:AlternateContent>
    <mc:Choice Requires="p14">
      <p:transition spd="slow" p14:dur="2000">
        <p:wedge/>
      </p:transition>
    </mc:Choice>
    <mc:Fallback>
      <p:transition spd="slow">
        <p:wedge/>
      </p:transition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14827</TotalTime>
  <Application>Collabora_OfficeDev/25.04.7.0$Linux_X86_64 LibreOffice_project/e04d6c82246e57063d56668feeb9cb8ce67f10e0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2022-01-31T16:25:27Z</dcterms:created>
  <dc:creator/>
  <dc:description/>
  <dc:language>en-US</dc:language>
  <cp:lastModifiedBy>Miklos Vajna</cp:lastModifiedBy>
  <dcterms:modified xsi:type="dcterms:W3CDTF">2025-09-25T10:44:04Z</dcterms:modified>
  <cp:revision>464</cp:revision>
  <dc:subject/>
  <dc:title>collabora-productivity-template</dc:title>
</cp:coreProperties>
</file>